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CC1B43-1B87-4B14-AB8F-5E6C4F26BB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4C5EEB2-82C2-47E5-B7DD-982C60431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AE4A86-3D4B-49FE-A423-3DFA427D1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6B685D-63B3-4F2E-B605-46ADE08F9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2CA46B-6DE3-405C-BFD4-72E0B3CD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033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56E6CA-83A9-4ECF-BB8D-5DA689036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85F218-4903-4C9A-A03F-682F36B9B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C504C-688A-4AC0-8C90-553179A71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547143-5D14-491B-82DC-635824EE9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2FF3D1-3C7F-4482-A645-CD3FD3FC3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5957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C379FE0-A192-4820-8614-60CA5BC731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79C671-CE37-46C9-9B12-820CF17AB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E4BB9C-405F-4D5F-8952-E1F0EA95A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F348A7-C156-4D3F-AF72-BDB6F4E7A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801647-272E-434D-81BD-A7738C153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13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5F00C4-5B30-4593-A00D-FCC1B473C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5F9CB-84DD-493C-A106-67C54B79C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3AA218-62B7-4C29-B639-180DDC2D0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E8A684-888A-4CD4-8B80-AB781E80A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68A23F-4768-4D83-82BF-0534DB2E3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19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C2616E-AC5E-4502-9426-FE22F1738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7ADD97-CC36-47BF-9C6C-3876B6A73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E194C9-A4EE-47A5-A933-5930970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C5EBA7-0406-4AE0-AE66-E748861BB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BE5EEA-0617-4A2E-9D70-25991DE53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696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5D7E9-9B0C-4004-B880-E2762EAE7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EE3614-1ECC-41AF-BD16-65347B64E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B7029A-5F7E-4B2F-8D0B-EACC2F7BB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01D6F2-0F3D-42E7-8189-01E6B4D2A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24DBD7-C2EA-42B7-910D-0C37EBED4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028139-9921-4F16-B361-5C4357831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13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879F98-9B4E-474A-B25D-4C1788752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14A67F-DCE2-4DE6-84C2-FD7313607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13350F-99FF-4283-A62C-C28609D6A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BDE04E2-C68E-4096-965E-E021179C42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80F98C-6640-4785-B9DA-3F85CB3862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BE618BE-A86D-42F7-8F61-99C311FB4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A9F14B7-8D3D-4A4B-B05F-E5CD1D00D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E18C8C9-CB85-4555-A315-7421A23B4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02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520CB-556C-4976-B9AD-87CF68128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A68ACC2-2F36-49C9-ADEA-422FD0B42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E4ABE3-B87A-428B-B59A-A4B508449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983A76-DE71-434A-AF8A-92E0DBD73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850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CB9F3BC-3895-4C60-90E4-FBB81532A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2BF6097-7C75-4F29-849B-771DAC6B6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EE296F-0E77-43FB-A12C-9053FB9FF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689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9480FD-03D2-4A1A-A0D6-004141542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2C47D2-E7CD-48A0-817F-FBF38C243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633589-1871-49B1-A058-47432C0CF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5CAFA2-E1FC-432A-BE77-763306CE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CBDFB2-313D-4ECA-99FF-6058478D5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BB499A-E25D-409E-952B-B457A6B20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333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39E60B-85B7-4767-9099-6003FE195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C4B550-BDD2-4342-A22E-3972A90A43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9B9102-E846-4DDA-846F-149835D350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7C39E8-A4E1-418C-8B95-22FB2D83F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067423-430A-4B22-B92A-2FF2B3317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3FA33E-AC28-4773-8E21-5AD3B5D97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974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345B741-9EA8-4DA8-B897-12F4C9183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54235E-A820-4D6D-90A8-CC9903D8B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0E7F66-73A4-4819-BD13-6290AE9A9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54C5D-DB87-4336-ABA1-33A563CBBDEE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450C20-8DFD-4C68-8019-8FCCCC79F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5EF9E1-B033-486B-A33C-1C9EC4FA6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8B16DA-F223-4108-94DE-F004140114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033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E4F9F79B-A093-478E-96B5-EE02BC93A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A8CEDD1-F312-4430-9630-EA65A845A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7112" y="2029622"/>
            <a:ext cx="7410681" cy="173736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 latinLnBrk="0"/>
            <a:r>
              <a:rPr lang="en-US" altLang="ko-KR" sz="9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Solar system</a:t>
            </a:r>
            <a:br>
              <a:rPr lang="en-US" altLang="ko-KR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altLang="ko-KR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89A190E-6AB6-43A3-8F0E-97A174244E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444775" y="1808292"/>
            <a:ext cx="5676637" cy="34639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 latinLnBrk="0">
              <a:buFont typeface="Arial" panose="020B0604020202020204" pitchFamily="34" charset="0"/>
              <a:buChar char="•"/>
            </a:pPr>
            <a:endParaRPr lang="en-US" altLang="ko-KR" sz="1800" dirty="0"/>
          </a:p>
          <a:p>
            <a:pPr indent="-228600" algn="l" latinLnBrk="0">
              <a:buFont typeface="Arial" panose="020B0604020202020204" pitchFamily="34" charset="0"/>
              <a:buChar char="•"/>
            </a:pPr>
            <a:endParaRPr lang="en-US" altLang="ko-KR" sz="1800" dirty="0"/>
          </a:p>
          <a:p>
            <a:pPr algn="l" latinLnBrk="0"/>
            <a:endParaRPr lang="en-US" altLang="ko-KR" sz="1800" dirty="0"/>
          </a:p>
          <a:p>
            <a:pPr algn="l" latinLnBrk="0"/>
            <a:r>
              <a:rPr lang="en-US" altLang="ko-KR" sz="1800" dirty="0"/>
              <a:t>	201801730 </a:t>
            </a:r>
            <a:r>
              <a:rPr lang="ko-KR" altLang="en-US" sz="1800" dirty="0"/>
              <a:t>김다희</a:t>
            </a:r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11394CD8-BD30-4B74-86F4-51FDF3383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4C22394-EBC2-4FAF-A555-6C02D589E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1508760" y="3431556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F7194F93-1F71-4A70-9DF1-28F183771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32897" y="5004581"/>
            <a:ext cx="962395" cy="96239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BC0C84-DC2A-43AE-9576-0A44295E8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63725" y="4865965"/>
            <a:ext cx="293695" cy="2936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9BB815D0-4F4A-4427-9D2A-E005E0B66737}"/>
              </a:ext>
            </a:extLst>
          </p:cNvPr>
          <p:cNvSpPr/>
          <p:nvPr/>
        </p:nvSpPr>
        <p:spPr>
          <a:xfrm rot="20150378">
            <a:off x="8447331" y="5313090"/>
            <a:ext cx="1533525" cy="309407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081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BAED0F-6EEA-4309-8A24-BD53D1DD5537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&lt;Code&gt;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A84BDD-A28D-4A85-8A9D-80E8640F6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117" y="2145832"/>
            <a:ext cx="7188199" cy="2735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503FE9-A57C-4974-A366-2DFD1C6E8A10}"/>
              </a:ext>
            </a:extLst>
          </p:cNvPr>
          <p:cNvSpPr txBox="1"/>
          <p:nvPr/>
        </p:nvSpPr>
        <p:spPr>
          <a:xfrm>
            <a:off x="4410075" y="5420319"/>
            <a:ext cx="4981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Set</a:t>
            </a:r>
            <a:r>
              <a:rPr lang="ko-KR" altLang="en-US" dirty="0"/>
              <a:t>을 이용하여 배경을 검은색으로 설정</a:t>
            </a:r>
            <a:endParaRPr lang="en-US" altLang="ko-KR" dirty="0"/>
          </a:p>
          <a:p>
            <a:r>
              <a:rPr lang="ko-KR" altLang="en-US" dirty="0" err="1"/>
              <a:t>구을</a:t>
            </a:r>
            <a:r>
              <a:rPr lang="ko-KR" altLang="en-US" dirty="0"/>
              <a:t> 만들기 위해 </a:t>
            </a:r>
            <a:r>
              <a:rPr lang="en-US" altLang="ko-KR" dirty="0"/>
              <a:t>sphere </a:t>
            </a:r>
            <a:r>
              <a:rPr lang="ko-KR" altLang="en-US" dirty="0"/>
              <a:t>이용</a:t>
            </a:r>
            <a:endParaRPr lang="en-US" altLang="ko-KR" dirty="0"/>
          </a:p>
          <a:p>
            <a:r>
              <a:rPr lang="ko-KR" altLang="en-US" dirty="0" err="1"/>
              <a:t>이동궤적을</a:t>
            </a:r>
            <a:r>
              <a:rPr lang="ko-KR" altLang="en-US" dirty="0"/>
              <a:t> 그리기 위해 </a:t>
            </a:r>
            <a:r>
              <a:rPr lang="en-US" altLang="ko-KR" dirty="0"/>
              <a:t>orbit</a:t>
            </a:r>
            <a:r>
              <a:rPr lang="ko-KR" altLang="en-US" dirty="0"/>
              <a:t> 이용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477F028-7DFC-4892-AE17-ECCB86DC0D68}"/>
              </a:ext>
            </a:extLst>
          </p:cNvPr>
          <p:cNvSpPr/>
          <p:nvPr/>
        </p:nvSpPr>
        <p:spPr>
          <a:xfrm>
            <a:off x="4198117" y="5381624"/>
            <a:ext cx="4524375" cy="1000125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4D274-736B-4E72-8D05-9180D7D24568}"/>
              </a:ext>
            </a:extLst>
          </p:cNvPr>
          <p:cNvSpPr txBox="1"/>
          <p:nvPr/>
        </p:nvSpPr>
        <p:spPr>
          <a:xfrm>
            <a:off x="4276724" y="945680"/>
            <a:ext cx="7109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surf</a:t>
            </a:r>
            <a:r>
              <a:rPr lang="ko-KR" altLang="en-US" dirty="0"/>
              <a:t>는 스칼라와 벡터가 못 들어가기 때문에 임의의 행렬 지정</a:t>
            </a:r>
            <a:endParaRPr lang="en-US" altLang="ko-KR" dirty="0"/>
          </a:p>
          <a:p>
            <a:r>
              <a:rPr lang="ko-KR" altLang="en-US" dirty="0"/>
              <a:t>행성들의 시작점을 다르게 하기 위해 </a:t>
            </a:r>
            <a:r>
              <a:rPr lang="en-US" altLang="ko-KR" dirty="0"/>
              <a:t>(+)(-)</a:t>
            </a:r>
            <a:r>
              <a:rPr lang="ko-KR" altLang="en-US" dirty="0"/>
              <a:t>연산을 </a:t>
            </a:r>
            <a:r>
              <a:rPr lang="ko-KR" altLang="en-US" dirty="0" err="1"/>
              <a:t>해줌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AE96F2D-AFB6-4D6E-B8B5-E0597EA4CCE0}"/>
              </a:ext>
            </a:extLst>
          </p:cNvPr>
          <p:cNvSpPr/>
          <p:nvPr/>
        </p:nvSpPr>
        <p:spPr>
          <a:xfrm>
            <a:off x="4198117" y="870835"/>
            <a:ext cx="6784208" cy="79874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CEB5AC1-2354-4E06-8D36-F84F6247D5CA}"/>
              </a:ext>
            </a:extLst>
          </p:cNvPr>
          <p:cNvSpPr/>
          <p:nvPr/>
        </p:nvSpPr>
        <p:spPr>
          <a:xfrm>
            <a:off x="4198117" y="2037628"/>
            <a:ext cx="5488808" cy="1562822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93373F3-A457-4ADE-A6D7-308F5A50258C}"/>
              </a:ext>
            </a:extLst>
          </p:cNvPr>
          <p:cNvSpPr/>
          <p:nvPr/>
        </p:nvSpPr>
        <p:spPr>
          <a:xfrm>
            <a:off x="4198117" y="3737843"/>
            <a:ext cx="5488808" cy="1251859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6101BD50-7B24-424C-9346-157A1127B851}"/>
              </a:ext>
            </a:extLst>
          </p:cNvPr>
          <p:cNvCxnSpPr>
            <a:stCxn id="22" idx="1"/>
            <a:endCxn id="14" idx="1"/>
          </p:cNvCxnSpPr>
          <p:nvPr/>
        </p:nvCxnSpPr>
        <p:spPr>
          <a:xfrm rot="10800000">
            <a:off x="4198117" y="1270209"/>
            <a:ext cx="12700" cy="1548831"/>
          </a:xfrm>
          <a:prstGeom prst="bentConnector3">
            <a:avLst>
              <a:gd name="adj1" fmla="val 36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7CAFBD94-3256-47EF-AACD-4DB50408CFF8}"/>
              </a:ext>
            </a:extLst>
          </p:cNvPr>
          <p:cNvCxnSpPr>
            <a:cxnSpLocks/>
            <a:stCxn id="23" idx="1"/>
            <a:endCxn id="5" idx="1"/>
          </p:cNvCxnSpPr>
          <p:nvPr/>
        </p:nvCxnSpPr>
        <p:spPr>
          <a:xfrm rot="10800000" flipV="1">
            <a:off x="4198117" y="4363773"/>
            <a:ext cx="12700" cy="1517914"/>
          </a:xfrm>
          <a:prstGeom prst="bentConnector3">
            <a:avLst>
              <a:gd name="adj1" fmla="val 36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123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BAED0F-6EEA-4309-8A24-BD53D1DD5537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&lt;Code&gt;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CF15A53-05FA-499B-B5EF-4A8D26F6B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560" y="2314573"/>
            <a:ext cx="7515225" cy="2552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68BBEC3-6BD6-4970-88FD-51CE85430915}"/>
              </a:ext>
            </a:extLst>
          </p:cNvPr>
          <p:cNvSpPr txBox="1"/>
          <p:nvPr/>
        </p:nvSpPr>
        <p:spPr>
          <a:xfrm>
            <a:off x="4198115" y="5462602"/>
            <a:ext cx="4981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행성들을 여러 개 그리기 위해 </a:t>
            </a:r>
            <a:r>
              <a:rPr lang="en-US" altLang="ko-KR" dirty="0"/>
              <a:t>hold on </a:t>
            </a:r>
            <a:r>
              <a:rPr lang="ko-KR" altLang="en-US" dirty="0"/>
              <a:t>이용</a:t>
            </a:r>
            <a:endParaRPr lang="en-US" altLang="ko-KR" dirty="0"/>
          </a:p>
          <a:p>
            <a:r>
              <a:rPr lang="ko-KR" altLang="en-US" dirty="0"/>
              <a:t>행성의 이동에 따라 </a:t>
            </a:r>
            <a:r>
              <a:rPr lang="en-US" altLang="ko-KR" dirty="0"/>
              <a:t>axis</a:t>
            </a:r>
            <a:r>
              <a:rPr lang="ko-KR" altLang="en-US" dirty="0"/>
              <a:t>도 움직여 줌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16C7F5-EEEC-492A-854E-194E6444216B}"/>
              </a:ext>
            </a:extLst>
          </p:cNvPr>
          <p:cNvSpPr/>
          <p:nvPr/>
        </p:nvSpPr>
        <p:spPr>
          <a:xfrm>
            <a:off x="4198117" y="5381624"/>
            <a:ext cx="4669658" cy="82867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33858D-3AEB-49ED-896C-6924AFF57AB8}"/>
              </a:ext>
            </a:extLst>
          </p:cNvPr>
          <p:cNvSpPr txBox="1"/>
          <p:nvPr/>
        </p:nvSpPr>
        <p:spPr>
          <a:xfrm>
            <a:off x="4276725" y="945680"/>
            <a:ext cx="6353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행렬에 </a:t>
            </a:r>
            <a:r>
              <a:rPr lang="en-US" altLang="ko-KR" dirty="0"/>
              <a:t>Rolling</a:t>
            </a:r>
            <a:r>
              <a:rPr lang="ko-KR" altLang="en-US" dirty="0"/>
              <a:t>행렬을 곱해주고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x</a:t>
            </a:r>
            <a:r>
              <a:rPr lang="ko-KR" altLang="en-US" dirty="0"/>
              <a:t>를 계속 감소시켜 행성들이 </a:t>
            </a:r>
            <a:r>
              <a:rPr lang="en-US" altLang="ko-KR" dirty="0"/>
              <a:t>vortex</a:t>
            </a:r>
            <a:r>
              <a:rPr lang="ko-KR" altLang="en-US" dirty="0"/>
              <a:t>이동을 할 수 있도록 </a:t>
            </a:r>
            <a:r>
              <a:rPr lang="ko-KR" altLang="en-US" dirty="0" err="1"/>
              <a:t>해줌</a:t>
            </a:r>
            <a:endParaRPr lang="en-US" altLang="ko-KR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5DA8B4-D308-41AC-AF06-45A9147CF491}"/>
              </a:ext>
            </a:extLst>
          </p:cNvPr>
          <p:cNvSpPr/>
          <p:nvPr/>
        </p:nvSpPr>
        <p:spPr>
          <a:xfrm>
            <a:off x="4198117" y="870835"/>
            <a:ext cx="6431784" cy="79874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F27D34-94A7-453E-A259-8540BFBC230B}"/>
              </a:ext>
            </a:extLst>
          </p:cNvPr>
          <p:cNvSpPr/>
          <p:nvPr/>
        </p:nvSpPr>
        <p:spPr>
          <a:xfrm>
            <a:off x="3854364" y="2237003"/>
            <a:ext cx="7595940" cy="1528783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F3CB011-8B1B-434D-B33B-CD9E61AFF893}"/>
              </a:ext>
            </a:extLst>
          </p:cNvPr>
          <p:cNvSpPr/>
          <p:nvPr/>
        </p:nvSpPr>
        <p:spPr>
          <a:xfrm>
            <a:off x="4198117" y="3905659"/>
            <a:ext cx="4383908" cy="1084043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24CB88A2-FAB0-4311-941C-3C82A1C781D6}"/>
              </a:ext>
            </a:extLst>
          </p:cNvPr>
          <p:cNvCxnSpPr>
            <a:cxnSpLocks/>
            <a:stCxn id="15" idx="1"/>
            <a:endCxn id="14" idx="1"/>
          </p:cNvCxnSpPr>
          <p:nvPr/>
        </p:nvCxnSpPr>
        <p:spPr>
          <a:xfrm rot="10800000" flipH="1">
            <a:off x="3854363" y="1270209"/>
            <a:ext cx="343753" cy="1731187"/>
          </a:xfrm>
          <a:prstGeom prst="bentConnector3">
            <a:avLst>
              <a:gd name="adj1" fmla="val -66501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EB099164-79B2-442E-8E94-9CC27420C50C}"/>
              </a:ext>
            </a:extLst>
          </p:cNvPr>
          <p:cNvCxnSpPr>
            <a:cxnSpLocks/>
            <a:stCxn id="16" idx="1"/>
            <a:endCxn id="12" idx="1"/>
          </p:cNvCxnSpPr>
          <p:nvPr/>
        </p:nvCxnSpPr>
        <p:spPr>
          <a:xfrm rot="10800000" flipV="1">
            <a:off x="4198117" y="4447680"/>
            <a:ext cx="12700" cy="1348281"/>
          </a:xfrm>
          <a:prstGeom prst="bent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374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2A5524-7575-47FA-B2BB-B143EF14D181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&lt;Code&gt;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B108B1-63E4-49C0-896F-4DABF6F566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901"/>
          <a:stretch/>
        </p:blipFill>
        <p:spPr>
          <a:xfrm>
            <a:off x="2200568" y="5116752"/>
            <a:ext cx="9991432" cy="140813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49D910A-C1EF-44B5-9DC2-15D5AEFD58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033"/>
          <a:stretch/>
        </p:blipFill>
        <p:spPr>
          <a:xfrm>
            <a:off x="2200568" y="182541"/>
            <a:ext cx="9991432" cy="149766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2CB8BD6-0B6B-4C1D-9450-0C2E923750DD}"/>
              </a:ext>
            </a:extLst>
          </p:cNvPr>
          <p:cNvSpPr/>
          <p:nvPr/>
        </p:nvSpPr>
        <p:spPr>
          <a:xfrm>
            <a:off x="2474092" y="189779"/>
            <a:ext cx="4888733" cy="1629496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F1C3903-4392-42D9-89BB-35E14F879B1F}"/>
              </a:ext>
            </a:extLst>
          </p:cNvPr>
          <p:cNvSpPr/>
          <p:nvPr/>
        </p:nvSpPr>
        <p:spPr>
          <a:xfrm>
            <a:off x="2307551" y="4994281"/>
            <a:ext cx="9817774" cy="1624028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4FF941B-43D5-4886-89BC-66C5994CD858}"/>
              </a:ext>
            </a:extLst>
          </p:cNvPr>
          <p:cNvSpPr/>
          <p:nvPr/>
        </p:nvSpPr>
        <p:spPr>
          <a:xfrm>
            <a:off x="6207892" y="2175026"/>
            <a:ext cx="5479283" cy="554761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0CA86F9-84CE-4C30-972F-8AB4EE770D08}"/>
              </a:ext>
            </a:extLst>
          </p:cNvPr>
          <p:cNvSpPr/>
          <p:nvPr/>
        </p:nvSpPr>
        <p:spPr>
          <a:xfrm>
            <a:off x="4321942" y="3138157"/>
            <a:ext cx="7365233" cy="1032849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B2E406-C305-4350-ABFD-E0A8AB66281B}"/>
              </a:ext>
            </a:extLst>
          </p:cNvPr>
          <p:cNvSpPr txBox="1"/>
          <p:nvPr/>
        </p:nvSpPr>
        <p:spPr>
          <a:xfrm>
            <a:off x="6324600" y="2272103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행성들의 궤도를 빨간색</a:t>
            </a:r>
            <a:r>
              <a:rPr lang="en-US" altLang="ko-KR" dirty="0"/>
              <a:t>, </a:t>
            </a:r>
            <a:r>
              <a:rPr lang="ko-KR" altLang="en-US" dirty="0"/>
              <a:t>초록색</a:t>
            </a:r>
            <a:r>
              <a:rPr lang="en-US" altLang="ko-KR" dirty="0"/>
              <a:t>, </a:t>
            </a:r>
            <a:r>
              <a:rPr lang="ko-KR" altLang="en-US" dirty="0"/>
              <a:t>파란색으로 그림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465E82-16F8-49BD-A922-33AA769C1926}"/>
              </a:ext>
            </a:extLst>
          </p:cNvPr>
          <p:cNvSpPr txBox="1"/>
          <p:nvPr/>
        </p:nvSpPr>
        <p:spPr>
          <a:xfrm>
            <a:off x="4366008" y="3192916"/>
            <a:ext cx="7724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surf</a:t>
            </a:r>
            <a:r>
              <a:rPr lang="ko-KR" altLang="en-US" dirty="0"/>
              <a:t>를 이용하여 구를 빨간색</a:t>
            </a:r>
            <a:r>
              <a:rPr lang="en-US" altLang="ko-KR" dirty="0"/>
              <a:t>, </a:t>
            </a:r>
            <a:r>
              <a:rPr lang="ko-KR" altLang="en-US" dirty="0"/>
              <a:t>초록색</a:t>
            </a:r>
            <a:r>
              <a:rPr lang="en-US" altLang="ko-KR" dirty="0"/>
              <a:t>, </a:t>
            </a:r>
            <a:r>
              <a:rPr lang="ko-KR" altLang="en-US" dirty="0"/>
              <a:t>파란색으로 그림</a:t>
            </a:r>
            <a:endParaRPr lang="en-US" altLang="ko-KR" dirty="0"/>
          </a:p>
          <a:p>
            <a:r>
              <a:rPr lang="en-US" altLang="ko-KR" dirty="0"/>
              <a:t>x</a:t>
            </a:r>
            <a:r>
              <a:rPr lang="ko-KR" altLang="en-US" dirty="0"/>
              <a:t>축을 기준으로 자전 시키기 위해 </a:t>
            </a:r>
            <a:r>
              <a:rPr lang="en-US" altLang="ko-KR" dirty="0"/>
              <a:t>y</a:t>
            </a:r>
            <a:r>
              <a:rPr lang="ko-KR" altLang="en-US" dirty="0"/>
              <a:t>와 </a:t>
            </a:r>
            <a:r>
              <a:rPr lang="en-US" altLang="ko-KR" dirty="0"/>
              <a:t>z</a:t>
            </a:r>
            <a:r>
              <a:rPr lang="ko-KR" altLang="en-US" dirty="0"/>
              <a:t>에 </a:t>
            </a:r>
            <a:r>
              <a:rPr lang="en-US" altLang="ko-KR" dirty="0" err="1"/>
              <a:t>cos+sin</a:t>
            </a:r>
            <a:r>
              <a:rPr lang="ko-KR" altLang="en-US" dirty="0"/>
              <a:t>과 </a:t>
            </a:r>
            <a:r>
              <a:rPr lang="en-US" altLang="ko-KR" dirty="0"/>
              <a:t>cos-sin</a:t>
            </a:r>
            <a:r>
              <a:rPr lang="ko-KR" altLang="en-US" dirty="0"/>
              <a:t>을 </a:t>
            </a:r>
            <a:r>
              <a:rPr lang="ko-KR" altLang="en-US" dirty="0" err="1"/>
              <a:t>넣어줌</a:t>
            </a:r>
            <a:endParaRPr lang="en-US" altLang="ko-KR" dirty="0"/>
          </a:p>
          <a:p>
            <a:r>
              <a:rPr lang="ko-KR" altLang="en-US" dirty="0"/>
              <a:t>토성같은 모양을 만들기 위해 </a:t>
            </a:r>
            <a:r>
              <a:rPr lang="en-US" altLang="ko-KR" dirty="0"/>
              <a:t>surf</a:t>
            </a:r>
            <a:r>
              <a:rPr lang="ko-KR" altLang="en-US" dirty="0"/>
              <a:t>를 </a:t>
            </a:r>
            <a:r>
              <a:rPr lang="en-US" altLang="ko-KR" dirty="0"/>
              <a:t>2</a:t>
            </a:r>
            <a:r>
              <a:rPr lang="ko-KR" altLang="en-US" dirty="0"/>
              <a:t>번 그려 합침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B1348E01-5F6B-41FA-8672-4D09125691A5}"/>
              </a:ext>
            </a:extLst>
          </p:cNvPr>
          <p:cNvCxnSpPr>
            <a:cxnSpLocks/>
            <a:stCxn id="7" idx="3"/>
            <a:endCxn id="11" idx="0"/>
          </p:cNvCxnSpPr>
          <p:nvPr/>
        </p:nvCxnSpPr>
        <p:spPr>
          <a:xfrm>
            <a:off x="7362825" y="1004527"/>
            <a:ext cx="1584709" cy="1170499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E6D6ECA1-CBE0-4E8A-8708-7B813E5A25A5}"/>
              </a:ext>
            </a:extLst>
          </p:cNvPr>
          <p:cNvCxnSpPr>
            <a:cxnSpLocks/>
            <a:stCxn id="9" idx="0"/>
            <a:endCxn id="12" idx="2"/>
          </p:cNvCxnSpPr>
          <p:nvPr/>
        </p:nvCxnSpPr>
        <p:spPr>
          <a:xfrm rot="5400000" flipH="1" flipV="1">
            <a:off x="7198861" y="4188584"/>
            <a:ext cx="823275" cy="788121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166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46E0BA-F67D-4BB0-B15A-BF1B5C60C6EE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&lt;</a:t>
            </a:r>
            <a:r>
              <a:rPr lang="en-US" altLang="ko-KR" sz="2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Video</a:t>
            </a:r>
            <a:r>
              <a:rPr lang="en-US" altLang="ko-KR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&gt;</a:t>
            </a:r>
          </a:p>
        </p:txBody>
      </p:sp>
      <p:pic>
        <p:nvPicPr>
          <p:cNvPr id="4" name="bandicam 2019-05-03 13-52-30-355">
            <a:hlinkClick r:id="" action="ppaction://media"/>
            <a:extLst>
              <a:ext uri="{FF2B5EF4-FFF2-40B4-BE49-F238E27FC236}">
                <a16:creationId xmlns:a16="http://schemas.microsoft.com/office/drawing/2014/main" id="{9F6E3958-2A4F-4E45-BE65-B629F9B095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04567" y="1101724"/>
            <a:ext cx="5575300" cy="496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29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125</Words>
  <Application>Microsoft Office PowerPoint</Application>
  <PresentationFormat>와이드스크린</PresentationFormat>
  <Paragraphs>21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Calibri</vt:lpstr>
      <vt:lpstr>Office 테마</vt:lpstr>
      <vt:lpstr>Solar system 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system </dc:title>
  <dc:creator>김다희</dc:creator>
  <cp:lastModifiedBy>김다희</cp:lastModifiedBy>
  <cp:revision>2</cp:revision>
  <dcterms:created xsi:type="dcterms:W3CDTF">2019-05-03T04:45:04Z</dcterms:created>
  <dcterms:modified xsi:type="dcterms:W3CDTF">2019-05-03T04:54:25Z</dcterms:modified>
</cp:coreProperties>
</file>